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6"/>
  </p:notesMasterIdLst>
  <p:handoutMasterIdLst>
    <p:handoutMasterId r:id="rId27"/>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57" r:id="rId17"/>
    <p:sldId id="2076136858" r:id="rId18"/>
    <p:sldId id="2076136838" r:id="rId19"/>
    <p:sldId id="2076136840" r:id="rId20"/>
    <p:sldId id="2076136841" r:id="rId21"/>
    <p:sldId id="2076136842" r:id="rId22"/>
    <p:sldId id="2076136843" r:id="rId23"/>
    <p:sldId id="2076136830" r:id="rId24"/>
    <p:sldId id="1627"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57"/>
            <p14:sldId id="2076136858"/>
            <p14:sldId id="2076136838"/>
            <p14:sldId id="2076136840"/>
            <p14:sldId id="2076136841"/>
            <p14:sldId id="2076136842"/>
            <p14:sldId id="2076136843"/>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10:57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634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a:t>
            </a:r>
            <a:r>
              <a:rPr lang="en-GB" sz="4800"/>
              <a:t>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clean</a:t>
            </a:r>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GB" sz="2000" i="1" dirty="0"/>
              <a:t>gulp deploy-azure-storage </a:t>
            </a:r>
            <a:r>
              <a:rPr lang="en-GB" sz="2000" i="1" dirty="0">
                <a:highlight>
                  <a:srgbClr val="FFFF00"/>
                </a:highlight>
              </a:rPr>
              <a:t>(only for Azure CDN)</a:t>
            </a:r>
            <a:endParaRPr lang="en-US" sz="2000" i="1" dirty="0">
              <a:highlight>
                <a:srgbClr val="FFFF00"/>
              </a:highlight>
            </a:endParaRP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754326"/>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lvl="0" indent="-285750">
              <a:buFont typeface="Wingdings" panose="05000000000000000000" pitchFamily="2" charset="2"/>
              <a:buChar char="ü"/>
            </a:pPr>
            <a:r>
              <a:rPr lang="en-GB" dirty="0"/>
              <a:t>Azure CDN setup</a:t>
            </a:r>
          </a:p>
          <a:p>
            <a:pPr marL="285750" lvl="0" indent="-285750">
              <a:buFont typeface="Wingdings" panose="05000000000000000000" pitchFamily="2" charset="2"/>
              <a:buChar char="ü"/>
            </a:pPr>
            <a:r>
              <a:rPr lang="en-GB" dirty="0"/>
              <a:t>Other options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132221" cy="369332"/>
          </a:xfrm>
          <a:prstGeom prst="rect">
            <a:avLst/>
          </a:prstGeom>
        </p:spPr>
        <p:txBody>
          <a:bodyPr wrap="none">
            <a:spAutoFit/>
          </a:bodyPr>
          <a:lstStyle/>
          <a:p>
            <a:r>
              <a:rPr lang="en-US" b="1" dirty="0">
                <a:solidFill>
                  <a:srgbClr val="7030A0"/>
                </a:solidFill>
              </a:rPr>
              <a:t>Module 9: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2287</TotalTime>
  <Words>1493</Words>
  <Application>Microsoft Office PowerPoint</Application>
  <PresentationFormat>Custom</PresentationFormat>
  <Paragraphs>138</Paragraphs>
  <Slides>19</Slides>
  <Notes>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4" baseType="lpstr">
      <vt:lpstr>Arial</vt:lpstr>
      <vt:lpstr>Calibri</vt:lpstr>
      <vt:lpstr>Calibri Light</vt:lpstr>
      <vt:lpstr>Consolas</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M9</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Host your client-side web part from Microsoft 365 CDN </vt:lpstr>
      <vt:lpstr>Enable Public CDN</vt:lpstr>
      <vt:lpstr>Add a new CDN origin</vt:lpstr>
      <vt:lpstr>Default CDN origins</vt:lpstr>
      <vt:lpstr>Use the site collection app catalog</vt:lpstr>
      <vt:lpstr>Create &amp; Disable a site collection app catalog</vt:lpstr>
      <vt:lpstr>Azure CDN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183</cp:revision>
  <dcterms:created xsi:type="dcterms:W3CDTF">2020-06-20T06:26:35Z</dcterms:created>
  <dcterms:modified xsi:type="dcterms:W3CDTF">2021-04-08T09:05:57Z</dcterms:modified>
</cp:coreProperties>
</file>